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41"/>
  </p:notesMasterIdLst>
  <p:sldIdLst>
    <p:sldId id="257" r:id="rId2"/>
    <p:sldId id="542" r:id="rId3"/>
    <p:sldId id="543" r:id="rId4"/>
    <p:sldId id="571" r:id="rId5"/>
    <p:sldId id="570" r:id="rId6"/>
    <p:sldId id="544" r:id="rId7"/>
    <p:sldId id="545" r:id="rId8"/>
    <p:sldId id="546" r:id="rId9"/>
    <p:sldId id="550" r:id="rId10"/>
    <p:sldId id="547" r:id="rId11"/>
    <p:sldId id="549" r:id="rId12"/>
    <p:sldId id="548" r:id="rId13"/>
    <p:sldId id="551" r:id="rId14"/>
    <p:sldId id="552" r:id="rId15"/>
    <p:sldId id="553" r:id="rId16"/>
    <p:sldId id="554" r:id="rId17"/>
    <p:sldId id="395" r:id="rId18"/>
    <p:sldId id="396" r:id="rId19"/>
    <p:sldId id="539" r:id="rId20"/>
    <p:sldId id="540" r:id="rId21"/>
    <p:sldId id="541" r:id="rId22"/>
    <p:sldId id="556" r:id="rId23"/>
    <p:sldId id="557" r:id="rId24"/>
    <p:sldId id="555" r:id="rId25"/>
    <p:sldId id="558" r:id="rId26"/>
    <p:sldId id="560" r:id="rId27"/>
    <p:sldId id="559" r:id="rId28"/>
    <p:sldId id="561" r:id="rId29"/>
    <p:sldId id="562" r:id="rId30"/>
    <p:sldId id="563" r:id="rId31"/>
    <p:sldId id="564" r:id="rId32"/>
    <p:sldId id="565" r:id="rId33"/>
    <p:sldId id="566" r:id="rId34"/>
    <p:sldId id="567" r:id="rId35"/>
    <p:sldId id="568" r:id="rId36"/>
    <p:sldId id="569" r:id="rId37"/>
    <p:sldId id="572" r:id="rId38"/>
    <p:sldId id="573" r:id="rId39"/>
    <p:sldId id="270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9C7D4F-EA7E-4B71-BF9D-77165F34AD52}">
          <p14:sldIdLst>
            <p14:sldId id="257"/>
            <p14:sldId id="542"/>
            <p14:sldId id="543"/>
            <p14:sldId id="571"/>
            <p14:sldId id="570"/>
            <p14:sldId id="544"/>
            <p14:sldId id="545"/>
            <p14:sldId id="546"/>
            <p14:sldId id="550"/>
            <p14:sldId id="547"/>
            <p14:sldId id="549"/>
            <p14:sldId id="548"/>
            <p14:sldId id="551"/>
            <p14:sldId id="552"/>
            <p14:sldId id="553"/>
            <p14:sldId id="554"/>
            <p14:sldId id="395"/>
            <p14:sldId id="396"/>
            <p14:sldId id="539"/>
            <p14:sldId id="540"/>
            <p14:sldId id="541"/>
            <p14:sldId id="556"/>
            <p14:sldId id="557"/>
            <p14:sldId id="555"/>
            <p14:sldId id="558"/>
            <p14:sldId id="560"/>
            <p14:sldId id="559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569"/>
            <p14:sldId id="572"/>
            <p14:sldId id="573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889" autoAdjust="0"/>
  </p:normalViewPr>
  <p:slideViewPr>
    <p:cSldViewPr snapToGrid="0">
      <p:cViewPr varScale="1">
        <p:scale>
          <a:sx n="87" d="100"/>
          <a:sy n="87" d="100"/>
        </p:scale>
        <p:origin x="91" y="5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https://developers.google.com/machine-learning/crash-course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https://developers.google.com/machine-learning/crash-course/linear-regression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82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https://developers.google.com/machine-learning/crash-course/linear-regression/loss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528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453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https://www.youtube.com/channel/UC35ZpwldGw7ZJ5R-2sLijzw/join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136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https://developers.google.com/machine-learning/glossary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279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https://developers.google.com/machine-learning/crash-course/linear-regression/parameters-exercise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029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3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B82846-DEE1-0B76-284C-20A6450A7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0162" y="2034540"/>
            <a:ext cx="8791575" cy="2232660"/>
          </a:xfrm>
        </p:spPr>
        <p:txBody>
          <a:bodyPr>
            <a:normAutofit/>
          </a:bodyPr>
          <a:lstStyle/>
          <a:p>
            <a:r>
              <a:rPr lang="en-US" dirty="0"/>
              <a:t>Google</a:t>
            </a:r>
            <a:br>
              <a:rPr lang="en-US" dirty="0"/>
            </a:br>
            <a:r>
              <a:rPr lang="en-US" dirty="0"/>
              <a:t>Machine Learning</a:t>
            </a:r>
            <a:br>
              <a:rPr lang="en-US" dirty="0"/>
            </a:br>
            <a:r>
              <a:rPr lang="en-US" dirty="0"/>
              <a:t>courses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513AF-DA0C-3BAD-9179-D24E5C1DB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660" y="860911"/>
            <a:ext cx="3779204" cy="40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CD9474-2245-C4C1-86E7-EA24280F2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45" y="624840"/>
            <a:ext cx="11303110" cy="560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5D9958-27E6-8990-3354-C5F8B9E83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65" y="866709"/>
            <a:ext cx="11636270" cy="51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450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Output image">
            <a:extLst>
              <a:ext uri="{FF2B5EF4-FFF2-40B4-BE49-F238E27FC236}">
                <a16:creationId xmlns:a16="http://schemas.microsoft.com/office/drawing/2014/main" id="{E18A1410-7F76-7652-DFF4-AD1C8FB63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113" y="0"/>
            <a:ext cx="86137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6587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79709A-D494-B9B6-BE39-E43A7B733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825" y="40443"/>
            <a:ext cx="7940351" cy="677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335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C4A224-3E12-22F2-09E4-20A382B00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255" y="26375"/>
            <a:ext cx="7041490" cy="68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763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94C9231-0AD6-0B10-C045-ADF6BEB67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76" y="308528"/>
            <a:ext cx="11789847" cy="624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887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832A84-B1E8-B869-94A1-0CECA6DBA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986" y="46559"/>
            <a:ext cx="9190029" cy="676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291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CE19AD-E41F-71AC-CBD0-0E00D68D4ADE}"/>
              </a:ext>
            </a:extLst>
          </p:cNvPr>
          <p:cNvGrpSpPr/>
          <p:nvPr/>
        </p:nvGrpSpPr>
        <p:grpSpPr>
          <a:xfrm>
            <a:off x="8250479" y="533195"/>
            <a:ext cx="3185201" cy="6199560"/>
            <a:chOff x="692083" y="319187"/>
            <a:chExt cx="3185201" cy="61995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66923C-AD0E-0E7F-CDE5-A931C581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777" y="319187"/>
              <a:ext cx="2271812" cy="17770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0AE2DE-525D-1DAD-FDA5-656E28C6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083" y="3333546"/>
              <a:ext cx="3185201" cy="31852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9B1D99-3B59-4E51-DF00-E6FFFA1D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4626" y="2280259"/>
              <a:ext cx="1940115" cy="182965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224438C-6BA8-9952-F67E-97904DBE5C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87630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66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0BC4E-C17E-25E4-1D43-0842D163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1316"/>
            <a:ext cx="9905998" cy="1044912"/>
          </a:xfrm>
        </p:spPr>
        <p:txBody>
          <a:bodyPr/>
          <a:lstStyle/>
          <a:p>
            <a:r>
              <a:rPr lang="en-US" dirty="0"/>
              <a:t>Membership has its privileges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4CE65A-EF34-64F7-95BD-713ECE74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762" y="1295401"/>
            <a:ext cx="7353300" cy="3359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4F107F-10A0-5DE5-FC11-D19FC327D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269" y="4791922"/>
            <a:ext cx="8514286" cy="1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552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4E9F8-31BB-31FA-5596-9C1E94AAC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284514"/>
            <a:ext cx="9353550" cy="53448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DBAB5D9-72C1-1A4E-C34E-F55A40727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https://www.youtube.com/@AINewsFresh</a:t>
            </a:r>
          </a:p>
        </p:txBody>
      </p:sp>
    </p:spTree>
    <p:extLst>
      <p:ext uri="{BB962C8B-B14F-4D97-AF65-F5344CB8AC3E}">
        <p14:creationId xmlns:p14="http://schemas.microsoft.com/office/powerpoint/2010/main" val="3520444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330DA-BEF5-BE64-4FB1-D0AD14419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D7789-7E08-A10F-FE52-B999D4CE92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4471354"/>
          </a:xfrm>
        </p:spPr>
        <p:txBody>
          <a:bodyPr>
            <a:normAutofit/>
          </a:bodyPr>
          <a:lstStyle/>
          <a:p>
            <a:r>
              <a:rPr lang="en-US" sz="2800" dirty="0"/>
              <a:t>Linear Regression</a:t>
            </a:r>
          </a:p>
          <a:p>
            <a:r>
              <a:rPr lang="en-US" sz="2800" dirty="0"/>
              <a:t>Logistic Regression</a:t>
            </a:r>
          </a:p>
          <a:p>
            <a:r>
              <a:rPr lang="en-US" sz="2800" dirty="0"/>
              <a:t>Classification</a:t>
            </a:r>
          </a:p>
          <a:p>
            <a:r>
              <a:rPr lang="en-US" sz="2800" dirty="0"/>
              <a:t>Working with Numerical Data</a:t>
            </a:r>
          </a:p>
          <a:p>
            <a:r>
              <a:rPr lang="en-US" sz="2800" dirty="0"/>
              <a:t>Working with Categorical Data</a:t>
            </a:r>
          </a:p>
          <a:p>
            <a:r>
              <a:rPr lang="en-US" sz="2800" dirty="0"/>
              <a:t>Datasets, Generalization, and Overfitting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9F3CFD-4049-E0CC-E283-120CAADC5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4471354"/>
          </a:xfrm>
        </p:spPr>
        <p:txBody>
          <a:bodyPr>
            <a:normAutofit/>
          </a:bodyPr>
          <a:lstStyle/>
          <a:p>
            <a:r>
              <a:rPr lang="en-US" sz="2800" dirty="0"/>
              <a:t>Neural Networks</a:t>
            </a:r>
          </a:p>
          <a:p>
            <a:r>
              <a:rPr lang="en-US" sz="2800" dirty="0"/>
              <a:t>Embeddings</a:t>
            </a:r>
          </a:p>
          <a:p>
            <a:r>
              <a:rPr lang="en-US" sz="2800" dirty="0"/>
              <a:t>Large Language Models</a:t>
            </a:r>
          </a:p>
          <a:p>
            <a:r>
              <a:rPr lang="en-US" sz="2800" dirty="0"/>
              <a:t>Production ML Systems</a:t>
            </a:r>
          </a:p>
          <a:p>
            <a:r>
              <a:rPr lang="en-US" sz="2800" dirty="0"/>
              <a:t>AutoML</a:t>
            </a:r>
          </a:p>
          <a:p>
            <a:r>
              <a:rPr lang="en-US" sz="2800" dirty="0"/>
              <a:t>ML Fairness</a:t>
            </a:r>
          </a:p>
        </p:txBody>
      </p:sp>
    </p:spTree>
    <p:extLst>
      <p:ext uri="{BB962C8B-B14F-4D97-AF65-F5344CB8AC3E}">
        <p14:creationId xmlns:p14="http://schemas.microsoft.com/office/powerpoint/2010/main" val="2246637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6F5AF-E70F-B39E-2F70-05378B4EB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432CA4-C43B-71E5-D0A2-2F9A2AE9E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493" y="571496"/>
            <a:ext cx="10117015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https://www.youtube.com/@DailyAINewsPodcast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4A9AA9-BEF6-C1CF-633E-981A618D7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681" y="1257295"/>
            <a:ext cx="5518639" cy="551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29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4B1C4-1CDF-20F8-034A-42F0492D1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7F5EC9-1311-4EFD-CDAE-A64E29CBA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481" y="668209"/>
            <a:ext cx="10243038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https://www.youtube.com/@AIPapersPodcastDaily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38070B-DEBE-6881-D5BF-6DB1DF7BB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46" y="1409703"/>
            <a:ext cx="5360374" cy="536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044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E840DE-0A04-70D5-D774-758CB4CF4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27" y="871505"/>
            <a:ext cx="11781147" cy="511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992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042665-0BBB-2738-D4CC-9E3B3AEC6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922" y="116112"/>
            <a:ext cx="10390157" cy="662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93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Output image">
            <a:extLst>
              <a:ext uri="{FF2B5EF4-FFF2-40B4-BE49-F238E27FC236}">
                <a16:creationId xmlns:a16="http://schemas.microsoft.com/office/drawing/2014/main" id="{D19827DF-9EDE-FCFD-22D0-33B21A3CD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113" y="0"/>
            <a:ext cx="86137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251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736D16-0413-AD31-9BD9-503F5E5A0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131" y="10539"/>
            <a:ext cx="7029739" cy="683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918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8A7253-6780-80D0-D17B-44A25209C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461" y="56507"/>
            <a:ext cx="8447078" cy="674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924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9DE71E-8CE2-6F77-BB08-A66C580E4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819" y="81130"/>
            <a:ext cx="8782363" cy="669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554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CD1864-E53D-99D4-B19B-24594CEF2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43" y="773264"/>
            <a:ext cx="11839056" cy="509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3788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41F995-48CA-303D-E419-255E9F2DB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97" y="641953"/>
            <a:ext cx="9805205" cy="557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843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3DC7E1-CF16-85CA-5228-7D0E12FF7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63DBC6-A01D-752F-B85B-A5F9AAC90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1921" y="1689409"/>
            <a:ext cx="4366638" cy="3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61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555FAC-5F71-C030-C911-3C7FD5024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32" y="415225"/>
            <a:ext cx="11282336" cy="602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3313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74D0A9-FAF8-85DB-D04A-5FFF26182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666" y="0"/>
            <a:ext cx="6035294" cy="686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4274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B6D6F3-044D-D0FF-37D6-2B7645CB9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83" y="1533472"/>
            <a:ext cx="11916434" cy="37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666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E58408-B322-0F99-EAC1-F90EED438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915" y="10990"/>
            <a:ext cx="7864171" cy="683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50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3751A6-05A4-0F60-9120-59A066E0C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58" y="31438"/>
            <a:ext cx="10801684" cy="679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572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B3CB2-CDCF-75CA-E6AE-92E3A8B4D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303" y="0"/>
            <a:ext cx="95973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3511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3D78D0-8869-AF05-38C6-CECBD22B6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164" y="175007"/>
            <a:ext cx="6042776" cy="657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333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E0DC88-260E-2E4B-F02E-C10A33CF4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699" y="0"/>
            <a:ext cx="89246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60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1DD444-165C-606C-959A-D2E35624A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8" y="948607"/>
            <a:ext cx="12024943" cy="496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537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7374CF-4528-BCBC-578B-CD7163C55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"/>
            <a:ext cx="121920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3BE0FB-B737-1F2A-540F-B985550A9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6" y="1937355"/>
            <a:ext cx="11982068" cy="298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55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BDA7F4-9720-3A70-22AF-940D71CA3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728" y="0"/>
            <a:ext cx="9106112" cy="6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61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D62307-72DA-F2A0-5556-55B250DF2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52" y="329456"/>
            <a:ext cx="12012497" cy="619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264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6E75CD-E38A-AD84-F421-279737753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07" y="1864939"/>
            <a:ext cx="11779187" cy="312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20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104807-4E62-019B-C89D-FD5E0EAEE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2" y="489482"/>
            <a:ext cx="12031736" cy="587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95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3E53D6-22FF-3888-C02B-261FC2BE4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02" y="716206"/>
            <a:ext cx="11236997" cy="54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763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7999</TotalTime>
  <Words>171</Words>
  <Application>Microsoft Office PowerPoint</Application>
  <PresentationFormat>Widescreen</PresentationFormat>
  <Paragraphs>34</Paragraphs>
  <Slides>39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Tw Cen MT</vt:lpstr>
      <vt:lpstr>Circuit</vt:lpstr>
      <vt:lpstr>Google Machine Learning courses</vt:lpstr>
      <vt:lpstr>What you will learn</vt:lpstr>
      <vt:lpstr>Linear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Membership has its privileges</vt:lpstr>
      <vt:lpstr>https://www.youtube.com/@AINewsFresh</vt:lpstr>
      <vt:lpstr>https://www.youtube.com/@DailyAINewsPodcast</vt:lpstr>
      <vt:lpstr>https://www.youtube.com/@AIPapersPodcastDaily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Zain Naboulsi</dc:creator>
  <cp:lastModifiedBy>Zain Naboulsi</cp:lastModifiedBy>
  <cp:revision>25</cp:revision>
  <dcterms:created xsi:type="dcterms:W3CDTF">2024-06-30T01:37:58Z</dcterms:created>
  <dcterms:modified xsi:type="dcterms:W3CDTF">2024-11-22T02:16:26Z</dcterms:modified>
</cp:coreProperties>
</file>